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BA96335-32CF-4B57-8FD1-45CB8956AE06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EED31C6-BFB1-4E2D-8086-B4A75E2C8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5400000">
            <a:off x="1159669" y="2269331"/>
            <a:ext cx="3352800" cy="3381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                         </a:t>
            </a:r>
            <a:r>
              <a:rPr lang="en-US" dirty="0" smtClean="0">
                <a:latin typeface="Berlin Sans FB Demi" pitchFamily="34" charset="0"/>
              </a:rPr>
              <a:t>Mona Li </a:t>
            </a:r>
            <a:r>
              <a:rPr lang="en-US" dirty="0" smtClean="0">
                <a:latin typeface="Berlin Sans FB Demi" pitchFamily="34" charset="0"/>
              </a:rPr>
              <a:t>S</a:t>
            </a:r>
            <a:r>
              <a:rPr lang="en-US" dirty="0" smtClean="0">
                <a:latin typeface="Berlin Sans FB Demi" pitchFamily="34" charset="0"/>
              </a:rPr>
              <a:t>a</a:t>
            </a:r>
            <a:endParaRPr lang="en-US" dirty="0">
              <a:latin typeface="Berlin Sans FB Demi" pitchFamily="34" charset="0"/>
            </a:endParaRPr>
          </a:p>
        </p:txBody>
      </p:sp>
      <p:pic>
        <p:nvPicPr>
          <p:cNvPr id="8" name="Picture Placeholder 7" descr="Mona Lis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27893" y="533400"/>
            <a:ext cx="2707213" cy="405765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676400" y="5029200"/>
            <a:ext cx="5486400" cy="83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erlin Sans FB Demi" pitchFamily="34" charset="0"/>
              </a:rPr>
              <a:t>The ‘Mona Lisa’ </a:t>
            </a:r>
            <a:r>
              <a:rPr lang="en-US" dirty="0" smtClean="0"/>
              <a:t>was created by Leonardo </a:t>
            </a:r>
            <a:r>
              <a:rPr lang="en-US" dirty="0" err="1" smtClean="0"/>
              <a:t>Da</a:t>
            </a:r>
            <a:r>
              <a:rPr lang="en-US" dirty="0" smtClean="0"/>
              <a:t> Vinci between </a:t>
            </a:r>
            <a:r>
              <a:rPr lang="en-US" dirty="0" smtClean="0"/>
              <a:t>1503-1505. The entire background is a landscape.</a:t>
            </a:r>
            <a:r>
              <a:rPr lang="en-US" dirty="0" smtClean="0"/>
              <a:t> Compared with other portraits, the Mona Lisa takes in the greatest distance, the most water, the densest atmosphere, the loftiest peaks.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914400" cy="4037096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Marilyn Monroe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Marilyn Monroe  was a famous star back in the 1900’s. She was originally know as Norma </a:t>
            </a:r>
            <a:r>
              <a:rPr lang="en-US" dirty="0" err="1" smtClean="0"/>
              <a:t>Jeane</a:t>
            </a:r>
            <a:r>
              <a:rPr lang="en-US" dirty="0" smtClean="0"/>
              <a:t>. She inspired musicians such as Madonna and Lady Gaga.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948" b="21948"/>
          <a:stretch>
            <a:fillRect/>
          </a:stretch>
        </p:blipFill>
        <p:spPr bwMode="auto">
          <a:xfrm>
            <a:off x="1143000" y="381000"/>
            <a:ext cx="73334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dn.makeuptalk.com/7/75/480x640px-LL-75e5e0e0_purplehair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875" b="21875"/>
          <a:stretch>
            <a:fillRect/>
          </a:stretch>
        </p:blipFill>
        <p:spPr bwMode="auto">
          <a:xfrm>
            <a:off x="457200" y="152400"/>
            <a:ext cx="4114800" cy="3086100"/>
          </a:xfrm>
          <a:prstGeom prst="rect">
            <a:avLst/>
          </a:prstGeo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05200" y="5334000"/>
            <a:ext cx="5410200" cy="1033462"/>
          </a:xfrm>
        </p:spPr>
        <p:txBody>
          <a:bodyPr/>
          <a:lstStyle/>
          <a:p>
            <a:r>
              <a:rPr lang="en-US" dirty="0" smtClean="0"/>
              <a:t>Purple Eye &amp; Eye Shadow.</a:t>
            </a:r>
            <a:endParaRPr lang="en-US" dirty="0"/>
          </a:p>
        </p:txBody>
      </p:sp>
      <p:pic>
        <p:nvPicPr>
          <p:cNvPr id="15366" name="Picture 6" descr="http://t3.gstatic.com/images?q=tbn:ANd9GcTkB0ktM69UsFTWvBLbS7Dz84PxfjXVvZbGT8QFnmIIU3fBWtO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971800"/>
            <a:ext cx="3429000" cy="228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00200" y="327660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erlin Sans FB Demi" pitchFamily="34" charset="0"/>
              </a:rPr>
              <a:t>Purple Hair</a:t>
            </a:r>
            <a:endParaRPr lang="en-US" dirty="0"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Red, Yellow &amp; Orange Sunset For Background.</a:t>
            </a:r>
            <a:endParaRPr lang="en-US" dirty="0"/>
          </a:p>
        </p:txBody>
      </p:sp>
      <p:pic>
        <p:nvPicPr>
          <p:cNvPr id="5" name="Picture Placeholder 4" descr="http://static4.depositphotos.com/1000198/356/v/450/dep_3560628-Sunset-backgroun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6" b="5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Picture 00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948" b="21948"/>
          <a:stretch>
            <a:fillRect/>
          </a:stretch>
        </p:blipFill>
        <p:spPr>
          <a:xfrm>
            <a:off x="304800" y="228600"/>
            <a:ext cx="5257800" cy="5486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2600" y="1524000"/>
            <a:ext cx="2913888" cy="5029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    I look how I feel….</a:t>
            </a:r>
          </a:p>
          <a:p>
            <a:pPr algn="ctr"/>
            <a:r>
              <a:rPr lang="en-US" dirty="0" smtClean="0"/>
              <a:t> Or do I feel how I look.. </a:t>
            </a:r>
          </a:p>
          <a:p>
            <a:pPr algn="ctr"/>
            <a:r>
              <a:rPr lang="en-US" dirty="0" smtClean="0"/>
              <a:t>Does my beauty go beyond the naked eye? </a:t>
            </a:r>
          </a:p>
          <a:p>
            <a:pPr algn="ctr"/>
            <a:r>
              <a:rPr lang="en-US" dirty="0" smtClean="0"/>
              <a:t>Yet what is beauty ?</a:t>
            </a:r>
          </a:p>
          <a:p>
            <a:pPr algn="ctr"/>
            <a:r>
              <a:rPr lang="en-US" dirty="0" smtClean="0"/>
              <a:t>Do I qualify 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4724400"/>
            <a:ext cx="5486400" cy="1828800"/>
          </a:xfrm>
        </p:spPr>
        <p:txBody>
          <a:bodyPr/>
          <a:lstStyle/>
          <a:p>
            <a:pPr algn="ctr"/>
            <a:r>
              <a:rPr lang="en-US" dirty="0" smtClean="0"/>
              <a:t>I am beautiful from within.</a:t>
            </a:r>
          </a:p>
          <a:p>
            <a:pPr algn="ctr"/>
            <a:r>
              <a:rPr lang="en-US" dirty="0" smtClean="0"/>
              <a:t>I am not my hair.</a:t>
            </a:r>
          </a:p>
          <a:p>
            <a:pPr algn="ctr"/>
            <a:r>
              <a:rPr lang="en-US" dirty="0" smtClean="0"/>
              <a:t>The hair that’s wild as wolves in the night.</a:t>
            </a:r>
          </a:p>
          <a:p>
            <a:pPr algn="ctr"/>
            <a:r>
              <a:rPr lang="en-US" dirty="0" smtClean="0"/>
              <a:t>I am not this skin.</a:t>
            </a:r>
          </a:p>
          <a:p>
            <a:pPr algn="ctr"/>
            <a:r>
              <a:rPr lang="en-US" dirty="0" smtClean="0"/>
              <a:t>The skin that’s smooth within the touch.</a:t>
            </a:r>
            <a:endParaRPr lang="en-US" dirty="0"/>
          </a:p>
        </p:txBody>
      </p:sp>
      <p:pic>
        <p:nvPicPr>
          <p:cNvPr id="7" name="Picture Placeholder 6" descr="Picture 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97" b="12597"/>
          <a:stretch>
            <a:fillRect/>
          </a:stretch>
        </p:blipFill>
        <p:spPr>
          <a:xfrm>
            <a:off x="152400" y="0"/>
            <a:ext cx="8839200" cy="47244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85</TotalTime>
  <Words>169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                         Mona Li Sa</vt:lpstr>
      <vt:lpstr>Marilyn Monroe</vt:lpstr>
      <vt:lpstr>Slide 3</vt:lpstr>
      <vt:lpstr>Slide 4</vt:lpstr>
      <vt:lpstr>Slide 5</vt:lpstr>
      <vt:lpstr>Slide 6</vt:lpstr>
    </vt:vector>
  </TitlesOfParts>
  <Company>Chicago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School</dc:creator>
  <cp:lastModifiedBy>School</cp:lastModifiedBy>
  <cp:revision>9</cp:revision>
  <dcterms:created xsi:type="dcterms:W3CDTF">2012-12-12T17:17:00Z</dcterms:created>
  <dcterms:modified xsi:type="dcterms:W3CDTF">2012-12-14T17:34:09Z</dcterms:modified>
</cp:coreProperties>
</file>